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735763" cy="9866313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9900"/>
    <a:srgbClr val="CC3300"/>
    <a:srgbClr val="FF5050"/>
    <a:srgbClr val="660033"/>
    <a:srgbClr val="990033"/>
    <a:srgbClr val="FFCC00"/>
    <a:srgbClr val="00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8E1C2-3EBC-4CE9-88A5-AB6A2E9C8177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5825-E8E5-41FA-9818-35F2743F8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92338" y="1233488"/>
            <a:ext cx="235108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5825-E8E5-41FA-9818-35F2743F85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29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6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27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16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6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2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8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02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09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1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4FBF-DFE7-49DF-9760-08A3D2F435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8877-A82C-4CE5-A6EB-BD89B15E84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56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06" y="5527156"/>
            <a:ext cx="858774" cy="686308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/>
          <a:stretch/>
        </p:blipFill>
        <p:spPr>
          <a:xfrm>
            <a:off x="3895725" y="6296024"/>
            <a:ext cx="2269375" cy="13492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正方形/長方形 17"/>
          <p:cNvSpPr/>
          <p:nvPr/>
        </p:nvSpPr>
        <p:spPr>
          <a:xfrm>
            <a:off x="-132686" y="265541"/>
            <a:ext cx="5040000" cy="144000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9" name="グループ化 88"/>
          <p:cNvGrpSpPr/>
          <p:nvPr/>
        </p:nvGrpSpPr>
        <p:grpSpPr>
          <a:xfrm>
            <a:off x="5457373" y="590098"/>
            <a:ext cx="2160000" cy="1146468"/>
            <a:chOff x="5558971" y="661762"/>
            <a:chExt cx="2160000" cy="1146468"/>
          </a:xfrm>
        </p:grpSpPr>
        <p:sp>
          <p:nvSpPr>
            <p:cNvPr id="88" name="正方形/長方形 87"/>
            <p:cNvSpPr/>
            <p:nvPr/>
          </p:nvSpPr>
          <p:spPr>
            <a:xfrm>
              <a:off x="5558971" y="694996"/>
              <a:ext cx="216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754755" y="661762"/>
              <a:ext cx="1768433" cy="1146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1050" b="1" dirty="0" smtClean="0">
                  <a:latin typeface="+mj-ea"/>
                  <a:ea typeface="+mj-ea"/>
                </a:rPr>
                <a:t>デイサービスセンター</a:t>
              </a:r>
              <a:endParaRPr kumimoji="1" lang="en-US" altLang="ja-JP" sz="1050" b="1" dirty="0" smtClean="0">
                <a:latin typeface="+mj-ea"/>
                <a:ea typeface="+mj-ea"/>
              </a:endParaRPr>
            </a:p>
            <a:p>
              <a:pPr algn="r"/>
              <a:r>
                <a:rPr lang="ja-JP" altLang="en-US" sz="1500" b="1" dirty="0" smtClean="0">
                  <a:latin typeface="+mj-ea"/>
                  <a:ea typeface="+mj-ea"/>
                </a:rPr>
                <a:t>新橋さくらの園</a:t>
              </a:r>
              <a:endParaRPr lang="en-US" altLang="ja-JP" sz="1500" b="1" dirty="0" smtClean="0">
                <a:latin typeface="+mj-ea"/>
                <a:ea typeface="+mj-ea"/>
              </a:endParaRPr>
            </a:p>
            <a:p>
              <a:pPr algn="r"/>
              <a:r>
                <a:rPr kumimoji="1" lang="ja-JP" altLang="en-US" sz="1050" b="1" dirty="0" smtClean="0"/>
                <a:t>〒１０５－０００４</a:t>
              </a:r>
              <a:endParaRPr kumimoji="1" lang="en-US" altLang="ja-JP" sz="1050" b="1" dirty="0" smtClean="0"/>
            </a:p>
            <a:p>
              <a:pPr algn="r"/>
              <a:r>
                <a:rPr lang="ja-JP" altLang="en-US" sz="1050" b="1" dirty="0" smtClean="0"/>
                <a:t>東京都港区新橋６－１９－２</a:t>
              </a:r>
              <a:endParaRPr lang="en-US" altLang="ja-JP" sz="1050" b="1" dirty="0" smtClean="0"/>
            </a:p>
            <a:p>
              <a:pPr algn="r"/>
              <a:r>
                <a:rPr kumimoji="1" lang="ja-JP" altLang="en-US" sz="1050" b="1" dirty="0" smtClean="0"/>
                <a:t>福祉プラザさくら川２Ｆ</a:t>
              </a:r>
              <a:endParaRPr kumimoji="1" lang="en-US" altLang="ja-JP" sz="1050" b="1" dirty="0" smtClean="0"/>
            </a:p>
            <a:p>
              <a:pPr algn="r"/>
              <a:r>
                <a:rPr kumimoji="1" lang="ja-JP" altLang="en-US" sz="1050" b="1" dirty="0" smtClean="0"/>
                <a:t>☎０３－３４３３－０１８５</a:t>
              </a:r>
              <a:endParaRPr kumimoji="1" lang="ja-JP" altLang="en-US" sz="1050" b="1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4713523" y="265565"/>
            <a:ext cx="900000" cy="1440000"/>
            <a:chOff x="8792035" y="2891743"/>
            <a:chExt cx="900000" cy="1440000"/>
          </a:xfrm>
        </p:grpSpPr>
        <p:sp>
          <p:nvSpPr>
            <p:cNvPr id="10" name="正方形/長方形 9"/>
            <p:cNvSpPr/>
            <p:nvPr/>
          </p:nvSpPr>
          <p:spPr>
            <a:xfrm>
              <a:off x="8792035" y="2891743"/>
              <a:ext cx="900000" cy="1440000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913259" y="2895824"/>
              <a:ext cx="6575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schemeClr val="bg1"/>
                  </a:solidFill>
                </a:rPr>
                <a:t>６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893222" y="375965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</a:rPr>
                <a:t>月号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175882" y="622507"/>
            <a:ext cx="3647152" cy="923330"/>
            <a:chOff x="-7966632" y="1695657"/>
            <a:chExt cx="3647152" cy="92333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-7966632" y="1695657"/>
              <a:ext cx="3647152" cy="923330"/>
            </a:xfrm>
            <a:prstGeom prst="rect">
              <a:avLst/>
            </a:prstGeom>
            <a:solidFill>
              <a:srgbClr val="66FF33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ln w="1270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さくらデイ</a:t>
              </a:r>
              <a:endParaRPr kumimoji="1" lang="ja-JP" altLang="en-US" sz="5400" dirty="0">
                <a:ln w="127000">
                  <a:solidFill>
                    <a:schemeClr val="bg1"/>
                  </a:solidFill>
                </a:ln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-7966632" y="1695657"/>
              <a:ext cx="36471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ln w="0">
                    <a:noFill/>
                  </a:ln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さくらデイ</a:t>
              </a:r>
              <a:endParaRPr kumimoji="1" lang="ja-JP" altLang="en-US" sz="5400" dirty="0">
                <a:ln w="0">
                  <a:noFill/>
                </a:ln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601589" y="3757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通信</a:t>
            </a:r>
            <a:endParaRPr kumimoji="1" lang="ja-JP" altLang="en-US" sz="3600" b="1" dirty="0">
              <a:solidFill>
                <a:srgbClr val="0033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007912" y="286583"/>
            <a:ext cx="1854954" cy="261938"/>
            <a:chOff x="6065062" y="286583"/>
            <a:chExt cx="1854954" cy="261938"/>
          </a:xfrm>
        </p:grpSpPr>
        <p:sp>
          <p:nvSpPr>
            <p:cNvPr id="17" name="フローチャート: 端子 16"/>
            <p:cNvSpPr/>
            <p:nvPr/>
          </p:nvSpPr>
          <p:spPr>
            <a:xfrm>
              <a:off x="6065062" y="286583"/>
              <a:ext cx="1854954" cy="261938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493 w 20618"/>
                <a:gd name="connsiteY0" fmla="*/ 0 h 21600"/>
                <a:gd name="connsiteX1" fmla="*/ 17143 w 20618"/>
                <a:gd name="connsiteY1" fmla="*/ 0 h 21600"/>
                <a:gd name="connsiteX2" fmla="*/ 20618 w 20618"/>
                <a:gd name="connsiteY2" fmla="*/ 10800 h 21600"/>
                <a:gd name="connsiteX3" fmla="*/ 17143 w 20618"/>
                <a:gd name="connsiteY3" fmla="*/ 21600 h 21600"/>
                <a:gd name="connsiteX4" fmla="*/ 2493 w 20618"/>
                <a:gd name="connsiteY4" fmla="*/ 21600 h 21600"/>
                <a:gd name="connsiteX5" fmla="*/ 0 w 20618"/>
                <a:gd name="connsiteY5" fmla="*/ 10989 h 21600"/>
                <a:gd name="connsiteX6" fmla="*/ 2493 w 20618"/>
                <a:gd name="connsiteY6" fmla="*/ 0 h 21600"/>
                <a:gd name="connsiteX0" fmla="*/ 2493 w 19707"/>
                <a:gd name="connsiteY0" fmla="*/ 0 h 21600"/>
                <a:gd name="connsiteX1" fmla="*/ 17143 w 19707"/>
                <a:gd name="connsiteY1" fmla="*/ 0 h 21600"/>
                <a:gd name="connsiteX2" fmla="*/ 19707 w 19707"/>
                <a:gd name="connsiteY2" fmla="*/ 10800 h 21600"/>
                <a:gd name="connsiteX3" fmla="*/ 17143 w 19707"/>
                <a:gd name="connsiteY3" fmla="*/ 21600 h 21600"/>
                <a:gd name="connsiteX4" fmla="*/ 2493 w 19707"/>
                <a:gd name="connsiteY4" fmla="*/ 21600 h 21600"/>
                <a:gd name="connsiteX5" fmla="*/ 0 w 19707"/>
                <a:gd name="connsiteY5" fmla="*/ 10989 h 21600"/>
                <a:gd name="connsiteX6" fmla="*/ 2493 w 19707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7" h="21600">
                  <a:moveTo>
                    <a:pt x="2493" y="0"/>
                  </a:moveTo>
                  <a:lnTo>
                    <a:pt x="17143" y="0"/>
                  </a:lnTo>
                  <a:cubicBezTo>
                    <a:pt x="19062" y="0"/>
                    <a:pt x="19707" y="4835"/>
                    <a:pt x="19707" y="10800"/>
                  </a:cubicBezTo>
                  <a:cubicBezTo>
                    <a:pt x="19707" y="16765"/>
                    <a:pt x="19062" y="21600"/>
                    <a:pt x="17143" y="21600"/>
                  </a:cubicBezTo>
                  <a:lnTo>
                    <a:pt x="2493" y="21600"/>
                  </a:lnTo>
                  <a:cubicBezTo>
                    <a:pt x="574" y="21600"/>
                    <a:pt x="0" y="16954"/>
                    <a:pt x="0" y="10989"/>
                  </a:cubicBezTo>
                  <a:cubicBezTo>
                    <a:pt x="0" y="5024"/>
                    <a:pt x="574" y="0"/>
                    <a:pt x="249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6067379" y="294442"/>
              <a:ext cx="15335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 smtClean="0">
                  <a:solidFill>
                    <a:schemeClr val="bg1"/>
                  </a:solidFill>
                </a:rPr>
                <a:t>令和</a:t>
              </a:r>
              <a:r>
                <a:rPr lang="ja-JP" altLang="en-US" sz="1000" b="1" dirty="0" smtClean="0">
                  <a:solidFill>
                    <a:schemeClr val="bg1"/>
                  </a:solidFill>
                </a:rPr>
                <a:t>１</a:t>
              </a:r>
              <a:r>
                <a:rPr kumimoji="1" lang="ja-JP" altLang="en-US" sz="1000" b="1" dirty="0" smtClean="0">
                  <a:solidFill>
                    <a:schemeClr val="bg1"/>
                  </a:solidFill>
                </a:rPr>
                <a:t>年</a:t>
              </a:r>
              <a:r>
                <a:rPr lang="ja-JP" altLang="en-US" sz="1000" b="1" dirty="0">
                  <a:solidFill>
                    <a:schemeClr val="bg1"/>
                  </a:solidFill>
                </a:rPr>
                <a:t>６</a:t>
              </a:r>
              <a:r>
                <a:rPr kumimoji="1" lang="ja-JP" altLang="en-US" sz="1000" b="1" dirty="0" smtClean="0">
                  <a:solidFill>
                    <a:schemeClr val="bg1"/>
                  </a:solidFill>
                </a:rPr>
                <a:t>月吉日発行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r="6809" b="36526"/>
          <a:stretch/>
        </p:blipFill>
        <p:spPr>
          <a:xfrm>
            <a:off x="255444" y="2446083"/>
            <a:ext cx="1797749" cy="12604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6661" b="13068"/>
          <a:stretch/>
        </p:blipFill>
        <p:spPr>
          <a:xfrm>
            <a:off x="179086" y="3329200"/>
            <a:ext cx="815815" cy="51663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5502"/>
          <a:stretch/>
        </p:blipFill>
        <p:spPr>
          <a:xfrm>
            <a:off x="4162426" y="1775228"/>
            <a:ext cx="999930" cy="941790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1974"/>
          <a:stretch/>
        </p:blipFill>
        <p:spPr>
          <a:xfrm>
            <a:off x="2105025" y="1844279"/>
            <a:ext cx="1981814" cy="164529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4342" r="17471"/>
          <a:stretch/>
        </p:blipFill>
        <p:spPr>
          <a:xfrm>
            <a:off x="4162426" y="2771776"/>
            <a:ext cx="1046354" cy="1069145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r="32087" b="29714"/>
          <a:stretch/>
        </p:blipFill>
        <p:spPr>
          <a:xfrm>
            <a:off x="5219699" y="1844278"/>
            <a:ext cx="681477" cy="877279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4095" r="14448" b="24675"/>
          <a:stretch/>
        </p:blipFill>
        <p:spPr>
          <a:xfrm>
            <a:off x="5248273" y="2781300"/>
            <a:ext cx="1350556" cy="1050709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t="18879" r="38411" b="19675"/>
          <a:stretch/>
        </p:blipFill>
        <p:spPr>
          <a:xfrm>
            <a:off x="5943596" y="1843088"/>
            <a:ext cx="657225" cy="871537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92153"/>
            <a:ext cx="1891146" cy="1418359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892154"/>
            <a:ext cx="1891146" cy="1418359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7" r="11424"/>
          <a:stretch/>
        </p:blipFill>
        <p:spPr>
          <a:xfrm>
            <a:off x="190500" y="3914774"/>
            <a:ext cx="2010121" cy="1406439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6258"/>
          <a:stretch/>
        </p:blipFill>
        <p:spPr>
          <a:xfrm>
            <a:off x="2257425" y="3901679"/>
            <a:ext cx="1233329" cy="1134687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b="23835"/>
          <a:stretch/>
        </p:blipFill>
        <p:spPr>
          <a:xfrm>
            <a:off x="2066922" y="5101831"/>
            <a:ext cx="1352642" cy="1080293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9471" r="24024"/>
          <a:stretch/>
        </p:blipFill>
        <p:spPr>
          <a:xfrm>
            <a:off x="3524252" y="5324478"/>
            <a:ext cx="1249518" cy="1540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6235304"/>
            <a:ext cx="1512916" cy="11346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706668"/>
            <a:ext cx="1512916" cy="11346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8" name="図 7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18984"/>
          <a:stretch/>
        </p:blipFill>
        <p:spPr>
          <a:xfrm>
            <a:off x="190502" y="7515226"/>
            <a:ext cx="1532131" cy="1274495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r="33726"/>
          <a:stretch/>
        </p:blipFill>
        <p:spPr>
          <a:xfrm>
            <a:off x="1857375" y="7502128"/>
            <a:ext cx="804508" cy="1304890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9613"/>
          <a:stretch/>
        </p:blipFill>
        <p:spPr>
          <a:xfrm>
            <a:off x="190500" y="8883253"/>
            <a:ext cx="1226098" cy="1361625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r="30071" b="4388"/>
          <a:stretch/>
        </p:blipFill>
        <p:spPr>
          <a:xfrm>
            <a:off x="1495425" y="8883254"/>
            <a:ext cx="802999" cy="1356122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r="5880"/>
          <a:stretch/>
        </p:blipFill>
        <p:spPr>
          <a:xfrm>
            <a:off x="5457824" y="7686672"/>
            <a:ext cx="1922342" cy="1255517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5829" r="16056" b="5862"/>
          <a:stretch/>
        </p:blipFill>
        <p:spPr>
          <a:xfrm>
            <a:off x="3905250" y="7686676"/>
            <a:ext cx="1490488" cy="1252538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5363"/>
          <a:stretch/>
        </p:blipFill>
        <p:spPr>
          <a:xfrm>
            <a:off x="6186488" y="6244831"/>
            <a:ext cx="1176337" cy="1021218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9" b="17283"/>
          <a:stretch/>
        </p:blipFill>
        <p:spPr>
          <a:xfrm>
            <a:off x="2486026" y="9073754"/>
            <a:ext cx="1368683" cy="1407869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r="15455"/>
          <a:stretch/>
        </p:blipFill>
        <p:spPr>
          <a:xfrm>
            <a:off x="3952877" y="9073755"/>
            <a:ext cx="1274783" cy="1418359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2"/>
          <a:stretch/>
        </p:blipFill>
        <p:spPr>
          <a:xfrm>
            <a:off x="5334004" y="9083280"/>
            <a:ext cx="1596467" cy="141835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r="4334" b="43490"/>
          <a:stretch/>
        </p:blipFill>
        <p:spPr>
          <a:xfrm>
            <a:off x="886165" y="2354768"/>
            <a:ext cx="1085510" cy="38991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629272" y="5353036"/>
            <a:ext cx="1819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ベルマークを集めています</a:t>
            </a: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ご協力下さい！</a:t>
            </a:r>
            <a:endParaRPr kumimoji="1"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429112" y="5445909"/>
            <a:ext cx="1133854" cy="301752"/>
            <a:chOff x="4814879" y="5850731"/>
            <a:chExt cx="1133854" cy="301752"/>
          </a:xfrm>
        </p:grpSpPr>
        <p:sp>
          <p:nvSpPr>
            <p:cNvPr id="14" name="フローチャート: 端子 13"/>
            <p:cNvSpPr>
              <a:spLocks/>
            </p:cNvSpPr>
            <p:nvPr/>
          </p:nvSpPr>
          <p:spPr>
            <a:xfrm>
              <a:off x="4814879" y="5850731"/>
              <a:ext cx="1133854" cy="301752"/>
            </a:xfrm>
            <a:prstGeom prst="flowChartTerminator">
              <a:avLst/>
            </a:prstGeom>
            <a:solidFill>
              <a:srgbClr val="0033CC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 w="127000">
                  <a:solidFill>
                    <a:schemeClr val="bg1">
                      <a:alpha val="47000"/>
                    </a:schemeClr>
                  </a:solidFill>
                </a:ln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866281" y="5863108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n w="25400">
                    <a:solidFill>
                      <a:schemeClr val="bg1"/>
                    </a:solidFill>
                  </a:ln>
                  <a:latin typeface="+mj-ea"/>
                  <a:ea typeface="+mj-ea"/>
                </a:rPr>
                <a:t>カラオケ大会</a:t>
              </a:r>
              <a:endParaRPr kumimoji="1" lang="ja-JP" altLang="en-US" sz="1200" dirty="0">
                <a:ln w="25400">
                  <a:solidFill>
                    <a:schemeClr val="bg1"/>
                  </a:solidFill>
                </a:ln>
                <a:latin typeface="+mj-ea"/>
                <a:ea typeface="+mj-ea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866281" y="5863108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+mj-ea"/>
                  <a:ea typeface="+mj-ea"/>
                </a:rPr>
                <a:t>カラオケ大会</a:t>
              </a:r>
              <a:endParaRPr kumimoji="1" lang="ja-JP" altLang="en-US" sz="1200" dirty="0">
                <a:latin typeface="+mj-ea"/>
                <a:ea typeface="+mj-ea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4695824" y="5862637"/>
            <a:ext cx="149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次回は</a:t>
            </a:r>
            <a:r>
              <a:rPr kumimoji="1" lang="en-US" altLang="ja-JP" sz="1200" dirty="0" smtClean="0"/>
              <a:t>6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22</a:t>
            </a:r>
            <a:r>
              <a:rPr kumimoji="1" lang="ja-JP" altLang="en-US" sz="1200" dirty="0" smtClean="0"/>
              <a:t>日（土）です！</a:t>
            </a:r>
            <a:endParaRPr kumimoji="1" lang="ja-JP" altLang="en-US" sz="12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6238874" y="7324726"/>
            <a:ext cx="1078992" cy="301752"/>
            <a:chOff x="6248400" y="7324726"/>
            <a:chExt cx="1078992" cy="301752"/>
          </a:xfrm>
        </p:grpSpPr>
        <p:sp>
          <p:nvSpPr>
            <p:cNvPr id="28" name="フローチャート: 端子 27"/>
            <p:cNvSpPr/>
            <p:nvPr/>
          </p:nvSpPr>
          <p:spPr>
            <a:xfrm>
              <a:off x="6248400" y="7324726"/>
              <a:ext cx="1078992" cy="301752"/>
            </a:xfrm>
            <a:prstGeom prst="flowChartTerminator">
              <a:avLst/>
            </a:prstGeom>
            <a:solidFill>
              <a:srgbClr val="FF0066"/>
            </a:solidFill>
            <a:ln w="190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436678" y="7337103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n w="25400">
                    <a:solidFill>
                      <a:schemeClr val="bg1"/>
                    </a:solidFill>
                  </a:ln>
                </a:rPr>
                <a:t>粋カフェ</a:t>
              </a:r>
              <a:endParaRPr kumimoji="1" lang="ja-JP" altLang="en-US" sz="1200" dirty="0">
                <a:ln w="254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436678" y="7337103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粋カフェ</a:t>
              </a:r>
              <a:endParaRPr kumimoji="1" lang="ja-JP" altLang="en-US" sz="1200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729951" y="5383536"/>
            <a:ext cx="1051560" cy="301752"/>
            <a:chOff x="25101" y="5493073"/>
            <a:chExt cx="1051560" cy="301752"/>
          </a:xfrm>
        </p:grpSpPr>
        <p:sp>
          <p:nvSpPr>
            <p:cNvPr id="33" name="フローチャート: 端子 32"/>
            <p:cNvSpPr/>
            <p:nvPr/>
          </p:nvSpPr>
          <p:spPr>
            <a:xfrm>
              <a:off x="25101" y="5493073"/>
              <a:ext cx="1051560" cy="301752"/>
            </a:xfrm>
            <a:prstGeom prst="flowChartTerminator">
              <a:avLst/>
            </a:prstGeom>
            <a:solidFill>
              <a:srgbClr val="009900"/>
            </a:solidFill>
            <a:ln w="19050"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77221" y="5505450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n w="25400">
                    <a:solidFill>
                      <a:schemeClr val="bg1"/>
                    </a:solidFill>
                  </a:ln>
                </a:rPr>
                <a:t>調理レク</a:t>
              </a:r>
              <a:endParaRPr kumimoji="1" lang="ja-JP" altLang="en-US" sz="1200" dirty="0">
                <a:ln w="254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77221" y="5505450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調理レク</a:t>
              </a:r>
              <a:endParaRPr kumimoji="1" lang="ja-JP" altLang="en-US" sz="1200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792957" y="6940873"/>
            <a:ext cx="1143000" cy="301752"/>
            <a:chOff x="569119" y="7031361"/>
            <a:chExt cx="1143000" cy="301752"/>
          </a:xfrm>
        </p:grpSpPr>
        <p:sp>
          <p:nvSpPr>
            <p:cNvPr id="36" name="フローチャート: 端子 35"/>
            <p:cNvSpPr/>
            <p:nvPr/>
          </p:nvSpPr>
          <p:spPr>
            <a:xfrm>
              <a:off x="569119" y="7031361"/>
              <a:ext cx="1143000" cy="301752"/>
            </a:xfrm>
            <a:prstGeom prst="flowChartTerminator">
              <a:avLst/>
            </a:prstGeom>
            <a:solidFill>
              <a:srgbClr val="FF9900"/>
            </a:solidFill>
            <a:ln w="190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73797" y="7043738"/>
              <a:ext cx="1133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n w="25400">
                    <a:solidFill>
                      <a:schemeClr val="bg1"/>
                    </a:solidFill>
                  </a:ln>
                </a:rPr>
                <a:t>相撲さくら場所</a:t>
              </a:r>
              <a:endParaRPr kumimoji="1" lang="ja-JP" altLang="en-US" sz="1200" dirty="0">
                <a:ln w="254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573797" y="7043738"/>
              <a:ext cx="1133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相撲さくら場所</a:t>
              </a:r>
              <a:endParaRPr kumimoji="1" lang="ja-JP" altLang="en-US" sz="1200" dirty="0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104588" y="8676644"/>
            <a:ext cx="914400" cy="307777"/>
            <a:chOff x="2923863" y="8186107"/>
            <a:chExt cx="914400" cy="307777"/>
          </a:xfrm>
        </p:grpSpPr>
        <p:sp>
          <p:nvSpPr>
            <p:cNvPr id="39" name="フローチャート: 端子 38"/>
            <p:cNvSpPr/>
            <p:nvPr/>
          </p:nvSpPr>
          <p:spPr>
            <a:xfrm>
              <a:off x="2923863" y="8189119"/>
              <a:ext cx="914400" cy="301752"/>
            </a:xfrm>
            <a:prstGeom prst="flowChartTerminator">
              <a:avLst/>
            </a:prstGeom>
            <a:solidFill>
              <a:srgbClr val="660033"/>
            </a:solidFill>
            <a:ln w="190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019426" y="818610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n w="25400">
                    <a:solidFill>
                      <a:schemeClr val="bg1"/>
                    </a:solidFill>
                  </a:ln>
                </a:rPr>
                <a:t>皆勤賞</a:t>
              </a:r>
              <a:endParaRPr kumimoji="1" lang="ja-JP" altLang="en-US" sz="1400" dirty="0">
                <a:ln w="254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019426" y="818610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皆勤賞</a:t>
              </a:r>
              <a:endParaRPr kumimoji="1" lang="ja-JP" altLang="en-US" sz="1400" dirty="0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2738438" y="757237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95577" y="7434267"/>
            <a:ext cx="1185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+mn-ea"/>
              </a:rPr>
              <a:t>休まず通って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いただきました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ありがとう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ございます！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臨時利用の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ご希望あれば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お知らせ下さい</a:t>
            </a:r>
            <a:endParaRPr lang="en-US" altLang="ja-JP" sz="1200" dirty="0" smtClean="0">
              <a:latin typeface="+mn-ea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2606793" y="8850995"/>
            <a:ext cx="1431802" cy="301752"/>
            <a:chOff x="3311652" y="9008163"/>
            <a:chExt cx="1431802" cy="301752"/>
          </a:xfrm>
        </p:grpSpPr>
        <p:sp>
          <p:nvSpPr>
            <p:cNvPr id="44" name="フローチャート: 端子 43"/>
            <p:cNvSpPr/>
            <p:nvPr/>
          </p:nvSpPr>
          <p:spPr>
            <a:xfrm>
              <a:off x="3311652" y="9008163"/>
              <a:ext cx="1431802" cy="301752"/>
            </a:xfrm>
            <a:prstGeom prst="flowChartTerminator">
              <a:avLst/>
            </a:prstGeom>
            <a:solidFill>
              <a:srgbClr val="CC3300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311652" y="9032081"/>
              <a:ext cx="14318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 smtClean="0">
                  <a:ln w="25400">
                    <a:solidFill>
                      <a:schemeClr val="bg1"/>
                    </a:solidFill>
                  </a:ln>
                </a:rPr>
                <a:t>フラワーアレンジメント</a:t>
              </a:r>
              <a:endParaRPr kumimoji="1" lang="ja-JP" altLang="en-US" sz="1050" dirty="0">
                <a:ln w="254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3311652" y="9032081"/>
              <a:ext cx="14318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 smtClean="0"/>
                <a:t>フラワーアレンジメント</a:t>
              </a:r>
              <a:endParaRPr kumimoji="1" lang="ja-JP" altLang="en-US" sz="1050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2200276" y="3533774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買い物ゲームをしました！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33350" y="214312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令和元年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47737" y="3662363"/>
            <a:ext cx="1301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ケーキを食べました</a:t>
            </a:r>
            <a:endParaRPr kumimoji="1" lang="ja-JP" altLang="en-US" sz="105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41829" y="1743074"/>
            <a:ext cx="492443" cy="16921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 smtClean="0">
                <a:ln w="6350" cmpd="sng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6699"/>
                    </a:gs>
                    <a:gs pos="100000">
                      <a:srgbClr val="FF0000"/>
                    </a:gs>
                  </a:gsLst>
                  <a:lin ang="0" scaled="0"/>
                  <a:tileRect/>
                </a:gradFill>
                <a:latin typeface="+mj-ea"/>
                <a:ea typeface="+mj-ea"/>
              </a:rPr>
              <a:t>母の日イベント</a:t>
            </a:r>
            <a:endParaRPr kumimoji="1" lang="ja-JP" altLang="en-US" sz="2000" b="1" dirty="0">
              <a:ln w="6350" cmpd="sng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6699"/>
                  </a:gs>
                  <a:gs pos="100000">
                    <a:srgbClr val="FF0000"/>
                  </a:gs>
                </a:gsLst>
                <a:lin ang="0" scaled="0"/>
                <a:tileRect/>
              </a:gradFill>
              <a:latin typeface="+mj-ea"/>
              <a:ea typeface="+mj-ea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26" y="3312319"/>
            <a:ext cx="461867" cy="49530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1678802"/>
            <a:ext cx="838200" cy="699897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6" y="1092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99</Words>
  <Application>Microsoft Office PowerPoint</Application>
  <PresentationFormat>ユーザー設定</PresentationFormat>
  <Paragraphs>39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HGP創英角ﾎﾟｯﾌﾟ体</vt:lpstr>
      <vt:lpstr>HGS創英角ｺﾞｼｯｸUB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RoujinDC</dc:creator>
  <cp:lastModifiedBy>RoujinDC</cp:lastModifiedBy>
  <cp:revision>121</cp:revision>
  <cp:lastPrinted>2019-06-04T11:27:58Z</cp:lastPrinted>
  <dcterms:created xsi:type="dcterms:W3CDTF">2019-04-02T10:08:33Z</dcterms:created>
  <dcterms:modified xsi:type="dcterms:W3CDTF">2019-06-04T11:30:49Z</dcterms:modified>
</cp:coreProperties>
</file>