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"/>
  </p:notesMasterIdLst>
  <p:sldIdLst>
    <p:sldId id="256" r:id="rId2"/>
  </p:sldIdLst>
  <p:sldSz cx="9906000" cy="6858000" type="A4"/>
  <p:notesSz cx="10234613" cy="71040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929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19913" algn="l" rtl="0" eaLnBrk="0" fontAlgn="base" hangingPunct="0">
      <a:spcBef>
        <a:spcPct val="0"/>
      </a:spcBef>
      <a:spcAft>
        <a:spcPct val="0"/>
      </a:spcAft>
      <a:defRPr kumimoji="1" sz="1929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839828" algn="l" rtl="0" eaLnBrk="0" fontAlgn="base" hangingPunct="0">
      <a:spcBef>
        <a:spcPct val="0"/>
      </a:spcBef>
      <a:spcAft>
        <a:spcPct val="0"/>
      </a:spcAft>
      <a:defRPr kumimoji="1" sz="1929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259742" algn="l" rtl="0" eaLnBrk="0" fontAlgn="base" hangingPunct="0">
      <a:spcBef>
        <a:spcPct val="0"/>
      </a:spcBef>
      <a:spcAft>
        <a:spcPct val="0"/>
      </a:spcAft>
      <a:defRPr kumimoji="1" sz="1929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679655" algn="l" rtl="0" eaLnBrk="0" fontAlgn="base" hangingPunct="0">
      <a:spcBef>
        <a:spcPct val="0"/>
      </a:spcBef>
      <a:spcAft>
        <a:spcPct val="0"/>
      </a:spcAft>
      <a:defRPr kumimoji="1" sz="1929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099569" algn="l" defTabSz="839828" rtl="0" eaLnBrk="1" latinLnBrk="0" hangingPunct="1">
      <a:defRPr kumimoji="1" sz="1929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519483" algn="l" defTabSz="839828" rtl="0" eaLnBrk="1" latinLnBrk="0" hangingPunct="1">
      <a:defRPr kumimoji="1" sz="1929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2939397" algn="l" defTabSz="839828" rtl="0" eaLnBrk="1" latinLnBrk="0" hangingPunct="1">
      <a:defRPr kumimoji="1" sz="1929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359310" algn="l" defTabSz="839828" rtl="0" eaLnBrk="1" latinLnBrk="0" hangingPunct="1">
      <a:defRPr kumimoji="1" sz="1929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AFDFEB"/>
    <a:srgbClr val="FF6699"/>
    <a:srgbClr val="CC3300"/>
    <a:srgbClr val="FFCC00"/>
    <a:srgbClr val="FF0000"/>
    <a:srgbClr val="CC0099"/>
    <a:srgbClr val="D7AF03"/>
    <a:srgbClr val="FF9900"/>
    <a:srgbClr val="F19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832" autoAdjust="0"/>
    <p:restoredTop sz="94660"/>
  </p:normalViewPr>
  <p:slideViewPr>
    <p:cSldViewPr showGuides="1">
      <p:cViewPr varScale="1">
        <p:scale>
          <a:sx n="128" d="100"/>
          <a:sy n="128" d="100"/>
        </p:scale>
        <p:origin x="1536" y="1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84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837" y="0"/>
            <a:ext cx="4434999" cy="35684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D55D4F0F-FCE8-4799-B822-F554FC4C7B3D}" type="datetimeFigureOut">
              <a:rPr kumimoji="1" lang="ja-JP" altLang="en-US" smtClean="0"/>
              <a:t>2021/5/13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86138" y="887413"/>
            <a:ext cx="34623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4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7217"/>
            <a:ext cx="4434999" cy="35684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837" y="6747217"/>
            <a:ext cx="4434999" cy="35684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682DEBFC-407F-46C7-815A-D2870550C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40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28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839828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839828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839828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839828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839828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839828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839828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839828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86138" y="887413"/>
            <a:ext cx="3462337" cy="23971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DEBFC-407F-46C7-815A-D2870550CD1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65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901B7-72FA-48B1-B3CE-B94E05A260F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45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8BBEC-38A9-428A-86A2-F02CD33D4B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41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6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6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AE0B5-B53D-4F3A-8E77-B40E058C8F9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325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C3F8E-8E15-4FCD-8DB0-76F67C9E503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022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53305-4DE4-427D-9979-FD5CD9F717E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735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7FC-7253-4D85-934A-ADA7C8E7651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092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0B641-BBC9-413C-87BD-194D51E019F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431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915EC-987A-45BC-B8F7-B5E64BBEAAC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894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C37A5-10BB-49CC-9341-DDA6E3BEB78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621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7F2CB-828D-4E79-BFDA-7255049CC37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418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66AD3-3B76-4D11-B2CF-CF65110F68B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159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A4AB36-0429-4599-A58E-C8665355FCB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067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56" y="0"/>
            <a:ext cx="9962555" cy="6792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正方形/長方形 8"/>
          <p:cNvSpPr/>
          <p:nvPr/>
        </p:nvSpPr>
        <p:spPr>
          <a:xfrm>
            <a:off x="7850261" y="371584"/>
            <a:ext cx="1999184" cy="1139695"/>
          </a:xfrm>
          <a:prstGeom prst="rect">
            <a:avLst/>
          </a:prstGeom>
          <a:solidFill>
            <a:srgbClr val="FFCCCC"/>
          </a:solidFill>
          <a:ln w="190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5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83421" y="448177"/>
            <a:ext cx="1797287" cy="1027782"/>
          </a:xfrm>
          <a:prstGeom prst="rect">
            <a:avLst/>
          </a:prstGeom>
          <a:solidFill>
            <a:srgbClr val="FFCCCC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998" b="1" dirty="0">
                <a:solidFill>
                  <a:srgbClr val="FF0000"/>
                </a:solidFill>
              </a:rPr>
              <a:t>デイサービスセンター</a:t>
            </a:r>
            <a:endParaRPr lang="en-US" altLang="ja-JP" sz="998" b="1" dirty="0">
              <a:solidFill>
                <a:srgbClr val="FF0000"/>
              </a:solidFill>
            </a:endParaRPr>
          </a:p>
          <a:p>
            <a:r>
              <a:rPr lang="ja-JP" altLang="en-US" sz="1089" b="1" dirty="0">
                <a:solidFill>
                  <a:srgbClr val="FF0000"/>
                </a:solidFill>
              </a:rPr>
              <a:t>   新橋さくらの園</a:t>
            </a:r>
            <a:endParaRPr lang="en-US" altLang="ja-JP" sz="1089" b="1" dirty="0">
              <a:solidFill>
                <a:srgbClr val="FF0000"/>
              </a:solidFill>
            </a:endParaRPr>
          </a:p>
          <a:p>
            <a:r>
              <a:rPr lang="ja-JP" altLang="en-US" sz="998" dirty="0">
                <a:solidFill>
                  <a:srgbClr val="FF0000"/>
                </a:solidFill>
              </a:rPr>
              <a:t>〠１０５－０００４</a:t>
            </a:r>
            <a:endParaRPr lang="en-US" altLang="ja-JP" sz="998" dirty="0">
              <a:solidFill>
                <a:srgbClr val="FF0000"/>
              </a:solidFill>
            </a:endParaRPr>
          </a:p>
          <a:p>
            <a:r>
              <a:rPr lang="ja-JP" altLang="en-US" sz="998" dirty="0">
                <a:solidFill>
                  <a:srgbClr val="FF0000"/>
                </a:solidFill>
              </a:rPr>
              <a:t>   東京都港区新橋６－１９－２</a:t>
            </a:r>
            <a:endParaRPr lang="en-US" altLang="ja-JP" sz="998" dirty="0">
              <a:solidFill>
                <a:srgbClr val="FF0000"/>
              </a:solidFill>
            </a:endParaRPr>
          </a:p>
          <a:p>
            <a:r>
              <a:rPr lang="ja-JP" altLang="en-US" sz="998" dirty="0">
                <a:solidFill>
                  <a:srgbClr val="FF0000"/>
                </a:solidFill>
              </a:rPr>
              <a:t>   福祉プラザさくら川</a:t>
            </a:r>
            <a:r>
              <a:rPr lang="en-US" altLang="ja-JP" sz="998" dirty="0">
                <a:solidFill>
                  <a:srgbClr val="FF0000"/>
                </a:solidFill>
              </a:rPr>
              <a:t>2</a:t>
            </a:r>
            <a:r>
              <a:rPr lang="ja-JP" altLang="en-US" sz="998" dirty="0">
                <a:solidFill>
                  <a:srgbClr val="FF0000"/>
                </a:solidFill>
              </a:rPr>
              <a:t>Ｆ</a:t>
            </a:r>
            <a:endParaRPr lang="en-US" altLang="ja-JP" sz="998" dirty="0">
              <a:solidFill>
                <a:srgbClr val="FF0000"/>
              </a:solidFill>
            </a:endParaRPr>
          </a:p>
          <a:p>
            <a:r>
              <a:rPr lang="ja-JP" altLang="en-US" sz="998" dirty="0">
                <a:solidFill>
                  <a:srgbClr val="FF0000"/>
                </a:solidFill>
              </a:rPr>
              <a:t>    ０３</a:t>
            </a:r>
            <a:r>
              <a:rPr lang="en-US" altLang="ja-JP" sz="998" dirty="0">
                <a:solidFill>
                  <a:srgbClr val="FF0000"/>
                </a:solidFill>
              </a:rPr>
              <a:t>-3433-0185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8520078" y="98302"/>
            <a:ext cx="1226194" cy="223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50"/>
          </a:p>
        </p:txBody>
      </p:sp>
      <p:sp>
        <p:nvSpPr>
          <p:cNvPr id="4" name="テキスト ボックス 1"/>
          <p:cNvSpPr txBox="1"/>
          <p:nvPr/>
        </p:nvSpPr>
        <p:spPr>
          <a:xfrm>
            <a:off x="8541266" y="98302"/>
            <a:ext cx="1239442" cy="231923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90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907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90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907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90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月吉日</a:t>
            </a:r>
            <a:r>
              <a:rPr lang="ja-JP" altLang="en-US" sz="907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発行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489200" y="1106055"/>
            <a:ext cx="2726933" cy="371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814" dirty="0" smtClean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フラワーアレンジメント</a:t>
            </a:r>
            <a:r>
              <a:rPr lang="ja-JP" altLang="en-US" sz="1814" dirty="0" smtClean="0">
                <a:ln w="15875">
                  <a:solidFill>
                    <a:schemeClr val="bg1"/>
                  </a:solidFill>
                </a:ln>
                <a:solidFill>
                  <a:srgbClr val="CC33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endParaRPr lang="ja-JP" altLang="en-US" sz="1814" dirty="0">
              <a:ln w="15875">
                <a:solidFill>
                  <a:schemeClr val="bg1"/>
                </a:solidFill>
              </a:ln>
              <a:solidFill>
                <a:srgbClr val="CC33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746563" y="48386"/>
            <a:ext cx="5949556" cy="837686"/>
          </a:xfrm>
          <a:prstGeom prst="rect">
            <a:avLst/>
          </a:prstGeom>
          <a:solidFill>
            <a:srgbClr val="92D050"/>
          </a:solidFill>
        </p:spPr>
        <p:txBody>
          <a:bodyPr wrap="none" lIns="82952" tIns="41476" rIns="82952" bIns="41476">
            <a:spAutoFit/>
          </a:bodyPr>
          <a:lstStyle/>
          <a:p>
            <a:pPr algn="ctr"/>
            <a:r>
              <a:rPr lang="ja-JP" altLang="en-US" sz="4899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さくらデイ通信　</a:t>
            </a:r>
            <a:r>
              <a:rPr lang="en-US" altLang="ja-JP" sz="4899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r>
              <a:rPr lang="ja-JP" altLang="en-US" sz="4899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月号</a:t>
            </a:r>
            <a:endParaRPr lang="ja-JP" altLang="en-US" sz="4899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72571" y="1086750"/>
            <a:ext cx="1257603" cy="38920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誕生日会</a:t>
            </a:r>
            <a:endParaRPr kumimoji="1" lang="ja-JP" altLang="en-US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テキスト ボックス 31"/>
          <p:cNvSpPr txBox="1"/>
          <p:nvPr/>
        </p:nvSpPr>
        <p:spPr>
          <a:xfrm>
            <a:off x="6681320" y="1152066"/>
            <a:ext cx="994965" cy="38920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29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19913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29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83982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29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259742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29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67965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29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099569" algn="l" defTabSz="839828" rtl="0" eaLnBrk="1" latinLnBrk="0" hangingPunct="1">
              <a:defRPr kumimoji="1" sz="1929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519483" algn="l" defTabSz="839828" rtl="0" eaLnBrk="1" latinLnBrk="0" hangingPunct="1">
              <a:defRPr kumimoji="1" sz="1929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2939397" algn="l" defTabSz="839828" rtl="0" eaLnBrk="1" latinLnBrk="0" hangingPunct="1">
              <a:defRPr kumimoji="1" sz="1929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359310" algn="l" defTabSz="839828" rtl="0" eaLnBrk="1" latinLnBrk="0" hangingPunct="1">
              <a:defRPr kumimoji="1" sz="1929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lang="ja-JP" altLang="en-US" b="1" dirty="0" smtClean="0">
                <a:ln w="12700">
                  <a:solidFill>
                    <a:srgbClr val="FFCCCC"/>
                  </a:solidFill>
                  <a:prstDash val="solid"/>
                </a:ln>
                <a:solidFill>
                  <a:srgbClr val="FFCCCC"/>
                </a:solidFill>
              </a:rPr>
              <a:t>粋</a:t>
            </a:r>
            <a:r>
              <a:rPr lang="en-US" altLang="ja-JP" b="1" dirty="0" smtClean="0">
                <a:ln w="12700">
                  <a:solidFill>
                    <a:srgbClr val="FFCCCC"/>
                  </a:solidFill>
                  <a:prstDash val="solid"/>
                </a:ln>
                <a:solidFill>
                  <a:srgbClr val="FFCCCC"/>
                </a:solidFill>
              </a:rPr>
              <a:t>Cafe</a:t>
            </a:r>
            <a:endParaRPr kumimoji="1" lang="ja-JP" altLang="en-US" dirty="0">
              <a:ln w="12700">
                <a:solidFill>
                  <a:srgbClr val="FFCCCC"/>
                </a:solidFill>
                <a:prstDash val="solid"/>
              </a:ln>
              <a:solidFill>
                <a:srgbClr val="FFCCCC"/>
              </a:solidFill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t="26375" r="30805" b="18500"/>
          <a:stretch/>
        </p:blipFill>
        <p:spPr>
          <a:xfrm>
            <a:off x="422679" y="1538372"/>
            <a:ext cx="1388726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36218" r="57383" b="1"/>
          <a:stretch/>
        </p:blipFill>
        <p:spPr>
          <a:xfrm>
            <a:off x="1876539" y="1511279"/>
            <a:ext cx="1073811" cy="2046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9" t="36219" r="4227"/>
          <a:stretch/>
        </p:blipFill>
        <p:spPr>
          <a:xfrm>
            <a:off x="525080" y="2969301"/>
            <a:ext cx="1183924" cy="1743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32281" r="39664"/>
          <a:stretch/>
        </p:blipFill>
        <p:spPr>
          <a:xfrm>
            <a:off x="1759639" y="3601616"/>
            <a:ext cx="1300019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7" t="42650" r="26375"/>
          <a:stretch/>
        </p:blipFill>
        <p:spPr>
          <a:xfrm>
            <a:off x="632711" y="4740661"/>
            <a:ext cx="968661" cy="160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40156" r="30804"/>
          <a:stretch/>
        </p:blipFill>
        <p:spPr>
          <a:xfrm>
            <a:off x="1746563" y="5301758"/>
            <a:ext cx="1220272" cy="13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r="16040"/>
          <a:stretch/>
        </p:blipFill>
        <p:spPr>
          <a:xfrm rot="5400000">
            <a:off x="3134889" y="1496720"/>
            <a:ext cx="1430929" cy="1514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13086" b="20469"/>
          <a:stretch/>
        </p:blipFill>
        <p:spPr>
          <a:xfrm>
            <a:off x="4677363" y="1537986"/>
            <a:ext cx="1682686" cy="1387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6688" r="18992" b="24406"/>
          <a:stretch/>
        </p:blipFill>
        <p:spPr>
          <a:xfrm>
            <a:off x="3099177" y="3047793"/>
            <a:ext cx="1508293" cy="1147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8" r="4227" b="28344"/>
          <a:stretch/>
        </p:blipFill>
        <p:spPr>
          <a:xfrm>
            <a:off x="4785289" y="3013583"/>
            <a:ext cx="1461159" cy="1181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0625" r="13086" b="20469"/>
          <a:stretch/>
        </p:blipFill>
        <p:spPr>
          <a:xfrm>
            <a:off x="3090183" y="4260755"/>
            <a:ext cx="1517287" cy="1083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6689" r="17516" b="26375"/>
          <a:stretch/>
        </p:blipFill>
        <p:spPr>
          <a:xfrm>
            <a:off x="4695325" y="4264814"/>
            <a:ext cx="1551124" cy="1036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18500" r="24899" b="18500"/>
          <a:stretch/>
        </p:blipFill>
        <p:spPr>
          <a:xfrm>
            <a:off x="3027860" y="5392035"/>
            <a:ext cx="1579610" cy="1296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10625" r="27853" b="16532"/>
          <a:stretch/>
        </p:blipFill>
        <p:spPr>
          <a:xfrm>
            <a:off x="4713118" y="5390096"/>
            <a:ext cx="1317173" cy="1392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14301"/>
          <a:stretch/>
        </p:blipFill>
        <p:spPr>
          <a:xfrm rot="5400000">
            <a:off x="6382037" y="1609111"/>
            <a:ext cx="1593528" cy="1497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5250" r="388" b="2751"/>
          <a:stretch/>
        </p:blipFill>
        <p:spPr>
          <a:xfrm>
            <a:off x="6424267" y="3286864"/>
            <a:ext cx="1503383" cy="1272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13251" r="8263" b="16401"/>
          <a:stretch/>
        </p:blipFill>
        <p:spPr>
          <a:xfrm>
            <a:off x="8145172" y="2489074"/>
            <a:ext cx="1551659" cy="1315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</TotalTime>
  <Words>38</Words>
  <Application>Microsoft Office PowerPoint</Application>
  <PresentationFormat>A4 210 x 297 mm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HG創英角ｺﾞｼｯｸUB</vt:lpstr>
      <vt:lpstr>HG創英角ﾎﾟｯﾌﾟ体</vt:lpstr>
      <vt:lpstr>ＭＳ Ｐゴシック</vt:lpstr>
      <vt:lpstr>ＭＳ ゴシック</vt:lpstr>
      <vt:lpstr>Arial</vt:lpstr>
      <vt:lpstr>Calibri</vt:lpstr>
      <vt:lpstr>Calibri Light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RoujinDC</dc:creator>
  <cp:lastModifiedBy>新橋さくらの園 事務長 野中 美雪</cp:lastModifiedBy>
  <cp:revision>179</cp:revision>
  <cp:lastPrinted>2021-05-06T05:19:31Z</cp:lastPrinted>
  <dcterms:created xsi:type="dcterms:W3CDTF">2020-07-10T10:03:50Z</dcterms:created>
  <dcterms:modified xsi:type="dcterms:W3CDTF">2021-05-13T05:03:22Z</dcterms:modified>
</cp:coreProperties>
</file>